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jpg>
</file>

<file path=ppt/media/image2.jpg>
</file>

<file path=ppt/media/image3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sz="4400" b="1">
                <a:solidFill>
                  <a:srgbClr val="000000"/>
                </a:solidFill>
                <a:latin typeface="Arial"/>
              </a:rPr>
              <a:t>FileWriteToolkit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sz="2400">
                <a:solidFill>
                  <a:srgbClr val="404040"/>
                </a:solidFill>
                <a:latin typeface="Arial"/>
              </a:rPr>
              <a:t>Created with FileWriteToolkit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>
                <a:solidFill>
                  <a:srgbClr val="000000"/>
                </a:solidFill>
                <a:latin typeface="Arial"/>
              </a:rPr>
              <a:t>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>
                <a:solidFill>
                  <a:srgbClr val="404040"/>
                </a:solidFill>
                <a:latin typeface="Arial"/>
              </a:rPr>
              <a:t> Professional Typography</a:t>
            </a:r>
          </a:p>
          <a:p/>
          <a:p>
            <a:r>
              <a:rPr sz="1800">
                <a:solidFill>
                  <a:srgbClr val="404040"/>
                </a:solidFill>
                <a:latin typeface="Arial"/>
              </a:rPr>
              <a:t>          Consistent Styling</a:t>
            </a:r>
          </a:p>
          <a:p/>
          <a:p>
            <a:r>
              <a:rPr sz="1800">
                <a:solidFill>
                  <a:srgbClr val="404040"/>
                </a:solidFill>
                <a:latin typeface="Arial"/>
              </a:rPr>
              <a:t>          Image Integration</a:t>
            </a:r>
          </a:p>
          <a:p/>
          <a:p>
            <a:r>
              <a:rPr sz="1800">
                <a:solidFill>
                  <a:srgbClr val="404040"/>
                </a:solidFill>
                <a:latin typeface="Arial"/>
              </a:rPr>
              <a:t>          Clean Layout</a:t>
            </a:r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2860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>
                <a:solidFill>
                  <a:srgbClr val="000000"/>
                </a:solidFill>
                <a:latin typeface="Arial"/>
              </a:rPr>
              <a:t>Design Elements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>
                <a:solidFill>
                  <a:srgbClr val="404040"/>
                </a:solidFill>
                <a:latin typeface="Arial"/>
              </a:rPr>
              <a:t> Modern Font Selection</a:t>
            </a:r>
          </a:p>
          <a:p/>
          <a:p>
            <a:r>
              <a:rPr sz="1800">
                <a:solidFill>
                  <a:srgbClr val="404040"/>
                </a:solidFill>
                <a:latin typeface="Arial"/>
              </a:rPr>
              <a:t>          Balanced Color Scheme</a:t>
            </a:r>
          </a:p>
          <a:p/>
          <a:p>
            <a:r>
              <a:rPr sz="1800">
                <a:solidFill>
                  <a:srgbClr val="404040"/>
                </a:solidFill>
                <a:latin typeface="Arial"/>
              </a:rPr>
              <a:t>          Proper Spacing</a:t>
            </a:r>
          </a:p>
          <a:p/>
          <a:p>
            <a:r>
              <a:rPr sz="1800">
                <a:solidFill>
                  <a:srgbClr val="404040"/>
                </a:solidFill>
                <a:latin typeface="Arial"/>
              </a:rPr>
              <a:t>          Responsive Layout</a:t>
            </a:r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2860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>
                <a:solidFill>
                  <a:srgbClr val="000000"/>
                </a:solidFill>
                <a:latin typeface="Arial"/>
              </a:rPr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800">
                <a:solidFill>
                  <a:srgbClr val="404040"/>
                </a:solidFill>
                <a:latin typeface="Arial"/>
              </a:rPr>
              <a:t> Easy to Use</a:t>
            </a:r>
          </a:p>
          <a:p/>
          <a:p>
            <a:r>
              <a:rPr sz="1800">
                <a:solidFill>
                  <a:srgbClr val="404040"/>
                </a:solidFill>
                <a:latin typeface="Arial"/>
              </a:rPr>
              <a:t>          Flexible Structure</a:t>
            </a:r>
          </a:p>
          <a:p/>
          <a:p>
            <a:r>
              <a:rPr sz="1800">
                <a:solidFill>
                  <a:srgbClr val="404040"/>
                </a:solidFill>
                <a:latin typeface="Arial"/>
              </a:rPr>
              <a:t>          Error Handling</a:t>
            </a:r>
          </a:p>
          <a:p/>
          <a:p>
            <a:r>
              <a:rPr sz="1800">
                <a:solidFill>
                  <a:srgbClr val="404040"/>
                </a:solidFill>
                <a:latin typeface="Arial"/>
              </a:rPr>
              <a:t>          Professional Output</a:t>
            </a:r>
          </a:p>
        </p:txBody>
      </p:sp>
      <p:pic>
        <p:nvPicPr>
          <p:cNvPr id="4" name="Picture 3" descr="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2860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